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38DD2-E7D4-456A-A058-3904A197B135}" type="datetimeFigureOut">
              <a:rPr lang="en-US" smtClean="0"/>
              <a:t>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47B75-A914-4BF0-AF01-21AA659F34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38DD2-E7D4-456A-A058-3904A197B135}" type="datetimeFigureOut">
              <a:rPr lang="en-US" smtClean="0"/>
              <a:t>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47B75-A914-4BF0-AF01-21AA659F34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38DD2-E7D4-456A-A058-3904A197B135}" type="datetimeFigureOut">
              <a:rPr lang="en-US" smtClean="0"/>
              <a:t>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47B75-A914-4BF0-AF01-21AA659F34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38DD2-E7D4-456A-A058-3904A197B135}" type="datetimeFigureOut">
              <a:rPr lang="en-US" smtClean="0"/>
              <a:t>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47B75-A914-4BF0-AF01-21AA659F34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38DD2-E7D4-456A-A058-3904A197B135}" type="datetimeFigureOut">
              <a:rPr lang="en-US" smtClean="0"/>
              <a:t>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47B75-A914-4BF0-AF01-21AA659F34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38DD2-E7D4-456A-A058-3904A197B135}" type="datetimeFigureOut">
              <a:rPr lang="en-US" smtClean="0"/>
              <a:t>2/14/2018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47B75-A914-4BF0-AF01-21AA659F34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38DD2-E7D4-456A-A058-3904A197B135}" type="datetimeFigureOut">
              <a:rPr lang="en-US" smtClean="0"/>
              <a:t>2/14/2018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47B75-A914-4BF0-AF01-21AA659F34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38DD2-E7D4-456A-A058-3904A197B135}" type="datetimeFigureOut">
              <a:rPr lang="en-US" smtClean="0"/>
              <a:t>2/14/2018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47B75-A914-4BF0-AF01-21AA659F34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38DD2-E7D4-456A-A058-3904A197B135}" type="datetimeFigureOut">
              <a:rPr lang="en-US" smtClean="0"/>
              <a:t>2/14/2018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47B75-A914-4BF0-AF01-21AA659F34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38DD2-E7D4-456A-A058-3904A197B135}" type="datetimeFigureOut">
              <a:rPr lang="en-US" smtClean="0"/>
              <a:t>2/14/2018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47B75-A914-4BF0-AF01-21AA659F34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38DD2-E7D4-456A-A058-3904A197B135}" type="datetimeFigureOut">
              <a:rPr lang="en-US" smtClean="0"/>
              <a:t>2/14/2018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47B75-A914-4BF0-AF01-21AA659F34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38DD2-E7D4-456A-A058-3904A197B135}" type="datetimeFigureOut">
              <a:rPr lang="en-US" smtClean="0"/>
              <a:t>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D47B75-A914-4BF0-AF01-21AA659F344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DRAW ME CLOSE1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引き寄せて　いつまで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188640"/>
            <a:ext cx="4680520" cy="576063"/>
          </a:xfrm>
        </p:spPr>
        <p:txBody>
          <a:bodyPr>
            <a:normAutofit fontScale="90000"/>
          </a:bodyPr>
          <a:lstStyle/>
          <a:p>
            <a:r>
              <a:rPr lang="ja-JP" altLang="en-US" sz="3600" b="1" smtClean="0"/>
              <a:t>引き寄せて　いつまでも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1484784"/>
            <a:ext cx="3312368" cy="3240360"/>
          </a:xfrm>
        </p:spPr>
        <p:txBody>
          <a:bodyPr>
            <a:noAutofit/>
          </a:bodyPr>
          <a:lstStyle/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引き寄せて　いつまでも　</a:t>
            </a:r>
            <a:b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私を友と　呼ぶ声聞かせて </a:t>
            </a:r>
            <a:b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求めます　あなただけ　</a:t>
            </a:r>
            <a:b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かけがえのない　暖かな腕に </a:t>
            </a:r>
            <a:b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もう一度　戻らせて </a:t>
            </a:r>
            <a:r>
              <a:rPr lang="ja-JP" altLang="en-US" sz="2000" b="1" smtClean="0"/>
              <a:t/>
            </a:r>
            <a:br>
              <a:rPr lang="ja-JP" altLang="en-US" sz="2000" b="1" smtClean="0"/>
            </a:br>
            <a:endParaRPr lang="en-US" altLang="ja-JP" sz="2000" b="1" dirty="0" smtClean="0"/>
          </a:p>
          <a:p>
            <a:pPr algn="l"/>
            <a:endParaRPr lang="en-US" altLang="ja-JP" sz="2000" b="1" dirty="0"/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Chorus </a:t>
            </a:r>
            <a:r>
              <a:rPr lang="ja-JP" altLang="en-US" sz="2000" b="1" smtClean="0">
                <a:solidFill>
                  <a:srgbClr val="FF0000"/>
                </a:solidFill>
              </a:rPr>
              <a:t/>
            </a:r>
            <a:br>
              <a:rPr lang="ja-JP" altLang="en-US" sz="2000" b="1" smtClean="0">
                <a:solidFill>
                  <a:srgbClr val="FF0000"/>
                </a:solidFill>
              </a:rPr>
            </a:br>
            <a:r>
              <a:rPr lang="ja-JP" altLang="en-US" sz="2000" b="1" smtClean="0">
                <a:solidFill>
                  <a:srgbClr val="FF0000"/>
                </a:solidFill>
              </a:rPr>
              <a:t>あなたは　私のすべて　</a:t>
            </a:r>
            <a:br>
              <a:rPr lang="ja-JP" altLang="en-US" sz="2000" b="1" smtClean="0">
                <a:solidFill>
                  <a:srgbClr val="FF0000"/>
                </a:solidFill>
              </a:rPr>
            </a:br>
            <a:r>
              <a:rPr lang="ja-JP" altLang="en-US" sz="2000" b="1" smtClean="0">
                <a:solidFill>
                  <a:srgbClr val="FF0000"/>
                </a:solidFill>
              </a:rPr>
              <a:t>応えて　そばにいると</a:t>
            </a:r>
            <a:r>
              <a:rPr lang="ja-JP" altLang="en-US" sz="2000" b="1" smtClean="0"/>
              <a:t> 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16016" y="1412776"/>
            <a:ext cx="288032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b="1" smtClean="0"/>
              <a:t>ひきおせて　いつまでも</a:t>
            </a:r>
            <a:br>
              <a:rPr lang="ja-JP" altLang="en-US" b="1" smtClean="0"/>
            </a:br>
            <a:r>
              <a:rPr lang="ja-JP" altLang="en-US" b="1" smtClean="0"/>
              <a:t>わたしを　とおと</a:t>
            </a:r>
            <a:br>
              <a:rPr lang="ja-JP" altLang="en-US" b="1" smtClean="0"/>
            </a:br>
            <a:r>
              <a:rPr lang="ja-JP" altLang="en-US" b="1" smtClean="0"/>
              <a:t>よぶごえ　きかせて</a:t>
            </a:r>
            <a:br>
              <a:rPr lang="ja-JP" altLang="en-US" b="1" smtClean="0"/>
            </a:br>
            <a:r>
              <a:rPr lang="ja-JP" altLang="en-US" b="1" smtClean="0"/>
              <a:t>もとめます　あなただけ</a:t>
            </a:r>
            <a:br>
              <a:rPr lang="ja-JP" altLang="en-US" b="1" smtClean="0"/>
            </a:br>
            <a:r>
              <a:rPr lang="ja-JP" altLang="en-US" b="1" smtClean="0"/>
              <a:t>かけがえのない</a:t>
            </a:r>
            <a:br>
              <a:rPr lang="ja-JP" altLang="en-US" b="1" smtClean="0"/>
            </a:br>
            <a:r>
              <a:rPr lang="ja-JP" altLang="en-US" b="1" smtClean="0"/>
              <a:t>あたたかな　うでに</a:t>
            </a:r>
            <a:br>
              <a:rPr lang="ja-JP" altLang="en-US" b="1" smtClean="0"/>
            </a:br>
            <a:r>
              <a:rPr lang="ja-JP" altLang="en-US" b="1" smtClean="0"/>
              <a:t>もういちどう　もどらせて</a:t>
            </a:r>
            <a:br>
              <a:rPr lang="ja-JP" altLang="en-US" b="1" smtClean="0"/>
            </a:br>
            <a:endParaRPr lang="en-US" altLang="ja-JP" b="1" dirty="0" smtClean="0"/>
          </a:p>
          <a:p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Chorus</a:t>
            </a:r>
            <a:endParaRPr lang="en-US" altLang="ja-JP" b="1" dirty="0" smtClean="0"/>
          </a:p>
          <a:p>
            <a:r>
              <a:rPr lang="ja-JP" altLang="en-US" b="1" smtClean="0">
                <a:solidFill>
                  <a:srgbClr val="FF0000"/>
                </a:solidFill>
              </a:rPr>
              <a:t>あなたは　わたしの　すべて</a:t>
            </a:r>
            <a:br>
              <a:rPr lang="ja-JP" altLang="en-US" b="1" smtClean="0">
                <a:solidFill>
                  <a:srgbClr val="FF0000"/>
                </a:solidFill>
              </a:rPr>
            </a:br>
            <a:r>
              <a:rPr lang="ja-JP" altLang="en-US" b="1" smtClean="0">
                <a:solidFill>
                  <a:srgbClr val="FF0000"/>
                </a:solidFill>
              </a:rPr>
              <a:t>こたえて　そばに　いると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15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引き寄せて　いつまでも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あなたに私を近づける</dc:title>
  <dc:creator>mary</dc:creator>
  <cp:lastModifiedBy>mary</cp:lastModifiedBy>
  <cp:revision>9</cp:revision>
  <dcterms:created xsi:type="dcterms:W3CDTF">2018-02-14T15:30:31Z</dcterms:created>
  <dcterms:modified xsi:type="dcterms:W3CDTF">2018-02-14T19:09:41Z</dcterms:modified>
</cp:coreProperties>
</file>